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embeddedFontLst>
    <p:embeddedFont>
      <p:font typeface="Garamond" pitchFamily="18" charset="0"/>
      <p:regular r:id="rId17"/>
      <p:bold r:id="rId18"/>
      <p:italic r:id="rId19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470974E6-6729-4586-8609-C1AF97C3C914}">
  <a:tblStyle styleId="{470974E6-6729-4586-8609-C1AF97C3C914}" styleName="Table_0"/>
  <a:tblStyle styleId="{0BF2C784-74ED-41D5-96A3-ECA49DC82780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30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162922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none"/>
            </a:lvl1pPr>
            <a:lvl2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Garamond"/>
              <a:buNone/>
              <a:defRPr sz="2000"/>
            </a:lvl1pPr>
            <a:lvl2pPr marL="457200" indent="0" rtl="0">
              <a:spcBef>
                <a:spcPts val="0"/>
              </a:spcBef>
              <a:buFont typeface="Garamond"/>
              <a:buNone/>
              <a:defRPr sz="1800"/>
            </a:lvl2pPr>
            <a:lvl3pPr marL="914400" indent="0" rtl="0">
              <a:spcBef>
                <a:spcPts val="0"/>
              </a:spcBef>
              <a:buFont typeface="Garamond"/>
              <a:buNone/>
              <a:defRPr sz="1600"/>
            </a:lvl3pPr>
            <a:lvl4pPr marL="1371600" indent="0" rtl="0">
              <a:spcBef>
                <a:spcPts val="0"/>
              </a:spcBef>
              <a:buFont typeface="Garamond"/>
              <a:buNone/>
              <a:defRPr sz="1400"/>
            </a:lvl4pPr>
            <a:lvl5pPr marL="1828800" indent="0" rtl="0">
              <a:spcBef>
                <a:spcPts val="0"/>
              </a:spcBef>
              <a:buFont typeface="Garamond"/>
              <a:buNone/>
              <a:defRPr sz="1400"/>
            </a:lvl5pPr>
            <a:lvl6pPr marL="2286000" indent="0" rtl="0">
              <a:spcBef>
                <a:spcPts val="0"/>
              </a:spcBef>
              <a:buFont typeface="Garamond"/>
              <a:buNone/>
              <a:defRPr sz="1400"/>
            </a:lvl6pPr>
            <a:lvl7pPr marL="2743200" indent="0" rtl="0">
              <a:spcBef>
                <a:spcPts val="0"/>
              </a:spcBef>
              <a:buFont typeface="Garamond"/>
              <a:buNone/>
              <a:defRPr sz="1400"/>
            </a:lvl7pPr>
            <a:lvl8pPr marL="3200400" indent="0" rtl="0">
              <a:spcBef>
                <a:spcPts val="0"/>
              </a:spcBef>
              <a:buFont typeface="Garamond"/>
              <a:buNone/>
              <a:defRPr sz="1400"/>
            </a:lvl8pPr>
            <a:lvl9pPr marL="3657600" indent="0" rtl="0">
              <a:spcBef>
                <a:spcPts val="0"/>
              </a:spcBef>
              <a:buFont typeface="Garamond"/>
              <a:buNone/>
              <a:defRPr sz="14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ctrTitle"/>
          </p:nvPr>
        </p:nvSpPr>
        <p:spPr>
          <a:xfrm>
            <a:off x="685800" y="1736725"/>
            <a:ext cx="7772400" cy="1920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6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  <a:defRPr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indent="-16129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indent="-12191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 sz="24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92" name="Shape 192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93" name="Shape 193"/>
          <p:cNvSpPr txBox="1">
            <a:spLocks noGrp="1"/>
          </p:cNvSpPr>
          <p:nvPr>
            <p:ph type="ftr" idx="11"/>
          </p:nvPr>
        </p:nvSpPr>
        <p:spPr>
          <a:xfrm>
            <a:off x="3124200" y="625157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6553200" y="625475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32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indent="-16129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indent="-12191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 sz="24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32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indent="-16129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indent="-12191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 sz="24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32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indent="-16129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indent="-12191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 sz="24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32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indent="-16129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indent="-12191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 sz="24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32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indent="-16129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indent="-12191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 sz="24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aramond"/>
              <a:buNone/>
              <a:defRPr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aramond"/>
              <a:buNone/>
              <a:defRPr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aramond"/>
              <a:buNone/>
              <a:defRPr sz="24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aramond"/>
              <a:buNone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aramond"/>
              <a:buNone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aramond"/>
              <a:buNone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aramond"/>
              <a:buNone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aramond"/>
              <a:buNone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aramond"/>
              <a:buNone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Garamond"/>
              <a:buNone/>
              <a:defRPr sz="1400"/>
            </a:lvl1pPr>
            <a:lvl2pPr marL="457200" indent="0" rtl="0">
              <a:spcBef>
                <a:spcPts val="0"/>
              </a:spcBef>
              <a:buFont typeface="Garamond"/>
              <a:buNone/>
              <a:defRPr sz="1200"/>
            </a:lvl2pPr>
            <a:lvl3pPr marL="914400" indent="0" rtl="0">
              <a:spcBef>
                <a:spcPts val="0"/>
              </a:spcBef>
              <a:buFont typeface="Garamond"/>
              <a:buNone/>
              <a:defRPr sz="1000"/>
            </a:lvl3pPr>
            <a:lvl4pPr marL="1371600" indent="0" rtl="0">
              <a:spcBef>
                <a:spcPts val="0"/>
              </a:spcBef>
              <a:buFont typeface="Garamond"/>
              <a:buNone/>
              <a:defRPr sz="900"/>
            </a:lvl4pPr>
            <a:lvl5pPr marL="1828800" indent="0" rtl="0">
              <a:spcBef>
                <a:spcPts val="0"/>
              </a:spcBef>
              <a:buFont typeface="Garamond"/>
              <a:buNone/>
              <a:defRPr sz="900"/>
            </a:lvl5pPr>
            <a:lvl6pPr marL="2286000" indent="0" rtl="0">
              <a:spcBef>
                <a:spcPts val="0"/>
              </a:spcBef>
              <a:buFont typeface="Garamond"/>
              <a:buNone/>
              <a:defRPr sz="900"/>
            </a:lvl6pPr>
            <a:lvl7pPr marL="2743200" indent="0" rtl="0">
              <a:spcBef>
                <a:spcPts val="0"/>
              </a:spcBef>
              <a:buFont typeface="Garamond"/>
              <a:buNone/>
              <a:defRPr sz="900"/>
            </a:lvl7pPr>
            <a:lvl8pPr marL="3200400" indent="0" rtl="0">
              <a:spcBef>
                <a:spcPts val="0"/>
              </a:spcBef>
              <a:buFont typeface="Garamond"/>
              <a:buNone/>
              <a:defRPr sz="900"/>
            </a:lvl8pPr>
            <a:lvl9pPr marL="3657600" indent="0" rtl="0">
              <a:spcBef>
                <a:spcPts val="0"/>
              </a:spcBef>
              <a:buFont typeface="Garamond"/>
              <a:buNone/>
              <a:defRPr sz="9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Garamond"/>
              <a:buNone/>
              <a:defRPr sz="1400"/>
            </a:lvl1pPr>
            <a:lvl2pPr marL="457200" indent="0" rtl="0">
              <a:spcBef>
                <a:spcPts val="0"/>
              </a:spcBef>
              <a:buFont typeface="Garamond"/>
              <a:buNone/>
              <a:defRPr sz="1200"/>
            </a:lvl2pPr>
            <a:lvl3pPr marL="914400" indent="0" rtl="0">
              <a:spcBef>
                <a:spcPts val="0"/>
              </a:spcBef>
              <a:buFont typeface="Garamond"/>
              <a:buNone/>
              <a:defRPr sz="1000"/>
            </a:lvl3pPr>
            <a:lvl4pPr marL="1371600" indent="0" rtl="0">
              <a:spcBef>
                <a:spcPts val="0"/>
              </a:spcBef>
              <a:buFont typeface="Garamond"/>
              <a:buNone/>
              <a:defRPr sz="900"/>
            </a:lvl4pPr>
            <a:lvl5pPr marL="1828800" indent="0" rtl="0">
              <a:spcBef>
                <a:spcPts val="0"/>
              </a:spcBef>
              <a:buFont typeface="Garamond"/>
              <a:buNone/>
              <a:defRPr sz="900"/>
            </a:lvl5pPr>
            <a:lvl6pPr marL="2286000" indent="0" rtl="0">
              <a:spcBef>
                <a:spcPts val="0"/>
              </a:spcBef>
              <a:buFont typeface="Garamond"/>
              <a:buNone/>
              <a:defRPr sz="900"/>
            </a:lvl6pPr>
            <a:lvl7pPr marL="2743200" indent="0" rtl="0">
              <a:spcBef>
                <a:spcPts val="0"/>
              </a:spcBef>
              <a:buFont typeface="Garamond"/>
              <a:buNone/>
              <a:defRPr sz="900"/>
            </a:lvl7pPr>
            <a:lvl8pPr marL="3200400" indent="0" rtl="0">
              <a:spcBef>
                <a:spcPts val="0"/>
              </a:spcBef>
              <a:buFont typeface="Garamond"/>
              <a:buNone/>
              <a:defRPr sz="900"/>
            </a:lvl8pPr>
            <a:lvl9pPr marL="3657600" indent="0" rtl="0">
              <a:spcBef>
                <a:spcPts val="0"/>
              </a:spcBef>
              <a:buFont typeface="Garamond"/>
              <a:buNone/>
              <a:defRPr sz="9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rtl="0">
              <a:spcBef>
                <a:spcPts val="0"/>
              </a:spcBef>
              <a:defRPr sz="4400" b="1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Garamond"/>
              <a:buNone/>
              <a:defRPr sz="2400" b="1"/>
            </a:lvl1pPr>
            <a:lvl2pPr marL="457200" indent="0" rtl="0">
              <a:spcBef>
                <a:spcPts val="0"/>
              </a:spcBef>
              <a:buFont typeface="Garamond"/>
              <a:buNone/>
              <a:defRPr sz="2000" b="1"/>
            </a:lvl2pPr>
            <a:lvl3pPr marL="914400" indent="0" rtl="0">
              <a:spcBef>
                <a:spcPts val="0"/>
              </a:spcBef>
              <a:buFont typeface="Garamond"/>
              <a:buNone/>
              <a:defRPr sz="1800" b="1"/>
            </a:lvl3pPr>
            <a:lvl4pPr marL="1371600" indent="0" rtl="0">
              <a:spcBef>
                <a:spcPts val="0"/>
              </a:spcBef>
              <a:buFont typeface="Garamond"/>
              <a:buNone/>
              <a:defRPr sz="1600" b="1"/>
            </a:lvl4pPr>
            <a:lvl5pPr marL="1828800" indent="0" rtl="0">
              <a:spcBef>
                <a:spcPts val="0"/>
              </a:spcBef>
              <a:buFont typeface="Garamond"/>
              <a:buNone/>
              <a:defRPr sz="1600" b="1"/>
            </a:lvl5pPr>
            <a:lvl6pPr marL="2286000" indent="0" rtl="0">
              <a:spcBef>
                <a:spcPts val="0"/>
              </a:spcBef>
              <a:buFont typeface="Garamond"/>
              <a:buNone/>
              <a:defRPr sz="1600" b="1"/>
            </a:lvl6pPr>
            <a:lvl7pPr marL="2743200" indent="0" rtl="0">
              <a:spcBef>
                <a:spcPts val="0"/>
              </a:spcBef>
              <a:buFont typeface="Garamond"/>
              <a:buNone/>
              <a:defRPr sz="1600" b="1"/>
            </a:lvl7pPr>
            <a:lvl8pPr marL="3200400" indent="0" rtl="0">
              <a:spcBef>
                <a:spcPts val="0"/>
              </a:spcBef>
              <a:buFont typeface="Garamond"/>
              <a:buNone/>
              <a:defRPr sz="1600" b="1"/>
            </a:lvl8pPr>
            <a:lvl9pPr marL="3657600" indent="0" rtl="0">
              <a:spcBef>
                <a:spcPts val="0"/>
              </a:spcBef>
              <a:buFont typeface="Garamond"/>
              <a:buNone/>
              <a:defRPr sz="1600" b="1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Garamond"/>
              <a:buNone/>
              <a:defRPr sz="2400" b="1"/>
            </a:lvl1pPr>
            <a:lvl2pPr marL="457200" indent="0" rtl="0">
              <a:spcBef>
                <a:spcPts val="0"/>
              </a:spcBef>
              <a:buFont typeface="Garamond"/>
              <a:buNone/>
              <a:defRPr sz="2000" b="1"/>
            </a:lvl2pPr>
            <a:lvl3pPr marL="914400" indent="0" rtl="0">
              <a:spcBef>
                <a:spcPts val="0"/>
              </a:spcBef>
              <a:buFont typeface="Garamond"/>
              <a:buNone/>
              <a:defRPr sz="1800" b="1"/>
            </a:lvl3pPr>
            <a:lvl4pPr marL="1371600" indent="0" rtl="0">
              <a:spcBef>
                <a:spcPts val="0"/>
              </a:spcBef>
              <a:buFont typeface="Garamond"/>
              <a:buNone/>
              <a:defRPr sz="1600" b="1"/>
            </a:lvl4pPr>
            <a:lvl5pPr marL="1828800" indent="0" rtl="0">
              <a:spcBef>
                <a:spcPts val="0"/>
              </a:spcBef>
              <a:buFont typeface="Garamond"/>
              <a:buNone/>
              <a:defRPr sz="1600" b="1"/>
            </a:lvl5pPr>
            <a:lvl6pPr marL="2286000" indent="0" rtl="0">
              <a:spcBef>
                <a:spcPts val="0"/>
              </a:spcBef>
              <a:buFont typeface="Garamond"/>
              <a:buNone/>
              <a:defRPr sz="1600" b="1"/>
            </a:lvl6pPr>
            <a:lvl7pPr marL="2743200" indent="0" rtl="0">
              <a:spcBef>
                <a:spcPts val="0"/>
              </a:spcBef>
              <a:buFont typeface="Garamond"/>
              <a:buNone/>
              <a:defRPr sz="1600" b="1"/>
            </a:lvl7pPr>
            <a:lvl8pPr marL="3200400" indent="0" rtl="0">
              <a:spcBef>
                <a:spcPts val="0"/>
              </a:spcBef>
              <a:buFont typeface="Garamond"/>
              <a:buNone/>
              <a:defRPr sz="1600" b="1"/>
            </a:lvl8pPr>
            <a:lvl9pPr marL="3657600" indent="0" rtl="0">
              <a:spcBef>
                <a:spcPts val="0"/>
              </a:spcBef>
              <a:buFont typeface="Garamond"/>
              <a:buNone/>
              <a:defRPr sz="1600" b="1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60000">
              <a:schemeClr val="accent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Shape 7"/>
          <p:cNvGrpSpPr/>
          <p:nvPr/>
        </p:nvGrpSpPr>
        <p:grpSpPr>
          <a:xfrm>
            <a:off x="0" y="0"/>
            <a:ext cx="9140824" cy="6850062"/>
            <a:chOff x="0" y="0"/>
            <a:chExt cx="9140824" cy="6850062"/>
          </a:xfrm>
        </p:grpSpPr>
        <p:grpSp>
          <p:nvGrpSpPr>
            <p:cNvPr id="8" name="Shape 8"/>
            <p:cNvGrpSpPr/>
            <p:nvPr/>
          </p:nvGrpSpPr>
          <p:grpSpPr>
            <a:xfrm>
              <a:off x="2743200" y="3540125"/>
              <a:ext cx="6392861" cy="3309937"/>
              <a:chOff x="2743200" y="3540125"/>
              <a:chExt cx="6392861" cy="3309937"/>
            </a:xfrm>
          </p:grpSpPr>
          <p:sp>
            <p:nvSpPr>
              <p:cNvPr id="9" name="Shape 9"/>
              <p:cNvSpPr/>
              <p:nvPr/>
            </p:nvSpPr>
            <p:spPr>
              <a:xfrm>
                <a:off x="2743200" y="4197350"/>
                <a:ext cx="4575175" cy="2652712"/>
              </a:xfrm>
              <a:custGeom>
                <a:avLst/>
                <a:gdLst/>
                <a:ahLst/>
                <a:cxnLst/>
                <a:rect l="0" t="0" r="0" b="0"/>
                <a:pathLst>
                  <a:path w="2882" h="1671" extrusionOk="0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2E8B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10" name="Shape 10"/>
              <p:cNvSpPr/>
              <p:nvPr/>
            </p:nvSpPr>
            <p:spPr>
              <a:xfrm>
                <a:off x="6619875" y="4240212"/>
                <a:ext cx="1998662" cy="1287462"/>
              </a:xfrm>
              <a:custGeom>
                <a:avLst/>
                <a:gdLst/>
                <a:ahLst/>
                <a:cxnLst/>
                <a:rect l="0" t="0" r="0" b="0"/>
                <a:pathLst>
                  <a:path w="1259" h="811" extrusionOk="0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2E8B"/>
                  </a:gs>
                </a:gsLst>
                <a:lin ang="2700000" scaled="0"/>
              </a:gra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11" name="Shape 11"/>
              <p:cNvSpPr/>
              <p:nvPr/>
            </p:nvSpPr>
            <p:spPr>
              <a:xfrm>
                <a:off x="4603750" y="5311775"/>
                <a:ext cx="4522786" cy="1538287"/>
              </a:xfrm>
              <a:custGeom>
                <a:avLst/>
                <a:gdLst/>
                <a:ahLst/>
                <a:cxnLst/>
                <a:rect l="0" t="0" r="0" b="0"/>
                <a:pathLst>
                  <a:path w="2849" h="969" extrusionOk="0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>
                <a:gsLst>
                  <a:gs pos="0">
                    <a:srgbClr val="002A7D"/>
                  </a:gs>
                  <a:gs pos="100000">
                    <a:schemeClr val="dk2"/>
                  </a:gs>
                </a:gsLst>
                <a:lin ang="5400000" scaled="0"/>
              </a:gra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12" name="Shape 12"/>
              <p:cNvSpPr/>
              <p:nvPr/>
            </p:nvSpPr>
            <p:spPr>
              <a:xfrm>
                <a:off x="4362450" y="3540125"/>
                <a:ext cx="4773611" cy="3309936"/>
              </a:xfrm>
              <a:custGeom>
                <a:avLst/>
                <a:gdLst/>
                <a:ahLst/>
                <a:cxnLst/>
                <a:rect l="0" t="0" r="0" b="0"/>
                <a:pathLst>
                  <a:path w="3007" h="2085" extrusionOk="0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13" name="Shape 13"/>
              <p:cNvSpPr/>
              <p:nvPr/>
            </p:nvSpPr>
            <p:spPr>
              <a:xfrm>
                <a:off x="7145336" y="3678237"/>
                <a:ext cx="1981200" cy="855661"/>
              </a:xfrm>
              <a:custGeom>
                <a:avLst/>
                <a:gdLst/>
                <a:ahLst/>
                <a:cxnLst/>
                <a:rect l="0" t="0" r="0" b="0"/>
                <a:pathLst>
                  <a:path w="1248" h="539" extrusionOk="0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>
                <a:gsLst>
                  <a:gs pos="0">
                    <a:srgbClr val="002D86"/>
                  </a:gs>
                  <a:gs pos="100000">
                    <a:schemeClr val="dk2"/>
                  </a:gs>
                </a:gsLst>
                <a:lin ang="2700000" scaled="0"/>
              </a:gra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</p:grpSp>
        <p:sp>
          <p:nvSpPr>
            <p:cNvPr id="14" name="Shape 14"/>
            <p:cNvSpPr/>
            <p:nvPr/>
          </p:nvSpPr>
          <p:spPr>
            <a:xfrm>
              <a:off x="5273675" y="2128836"/>
              <a:ext cx="2897186" cy="2439986"/>
            </a:xfrm>
            <a:custGeom>
              <a:avLst/>
              <a:gdLst/>
              <a:ahLst/>
              <a:cxnLst/>
              <a:rect l="0" t="0" r="0" b="0"/>
              <a:pathLst>
                <a:path w="2296" h="1469" extrusionOk="0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>
              <a:gsLst>
                <a:gs pos="0">
                  <a:srgbClr val="002B82"/>
                </a:gs>
                <a:gs pos="100000">
                  <a:schemeClr val="dk2"/>
                </a:gs>
              </a:gsLst>
              <a:lin ang="27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0"/>
              <a:ext cx="9140824" cy="2819400"/>
            </a:xfrm>
            <a:custGeom>
              <a:avLst/>
              <a:gdLst/>
              <a:ahLst/>
              <a:cxnLst/>
              <a:rect l="0" t="0" r="0" b="0"/>
              <a:pathLst>
                <a:path w="5740" h="1906" extrusionOk="0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chemeClr val="dk2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indent="-16129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indent="-12191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 sz="24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60000">
              <a:schemeClr val="accent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Shape 175"/>
          <p:cNvGrpSpPr/>
          <p:nvPr/>
        </p:nvGrpSpPr>
        <p:grpSpPr>
          <a:xfrm>
            <a:off x="0" y="0"/>
            <a:ext cx="9140824" cy="6850062"/>
            <a:chOff x="0" y="0"/>
            <a:chExt cx="9140824" cy="6850062"/>
          </a:xfrm>
        </p:grpSpPr>
        <p:grpSp>
          <p:nvGrpSpPr>
            <p:cNvPr id="176" name="Shape 176"/>
            <p:cNvGrpSpPr/>
            <p:nvPr/>
          </p:nvGrpSpPr>
          <p:grpSpPr>
            <a:xfrm>
              <a:off x="2743200" y="3540125"/>
              <a:ext cx="6392861" cy="3309937"/>
              <a:chOff x="2743200" y="3540125"/>
              <a:chExt cx="6392861" cy="3309937"/>
            </a:xfrm>
          </p:grpSpPr>
          <p:sp>
            <p:nvSpPr>
              <p:cNvPr id="177" name="Shape 177"/>
              <p:cNvSpPr/>
              <p:nvPr/>
            </p:nvSpPr>
            <p:spPr>
              <a:xfrm>
                <a:off x="2743200" y="4197350"/>
                <a:ext cx="4575175" cy="2652712"/>
              </a:xfrm>
              <a:custGeom>
                <a:avLst/>
                <a:gdLst/>
                <a:ahLst/>
                <a:cxnLst/>
                <a:rect l="0" t="0" r="0" b="0"/>
                <a:pathLst>
                  <a:path w="2882" h="1671" extrusionOk="0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2E8B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178" name="Shape 178"/>
              <p:cNvSpPr/>
              <p:nvPr/>
            </p:nvSpPr>
            <p:spPr>
              <a:xfrm>
                <a:off x="6619875" y="4240212"/>
                <a:ext cx="1998662" cy="1287462"/>
              </a:xfrm>
              <a:custGeom>
                <a:avLst/>
                <a:gdLst/>
                <a:ahLst/>
                <a:cxnLst/>
                <a:rect l="0" t="0" r="0" b="0"/>
                <a:pathLst>
                  <a:path w="1259" h="811" extrusionOk="0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2E8B"/>
                  </a:gs>
                </a:gsLst>
                <a:lin ang="2700000" scaled="0"/>
              </a:gra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603750" y="5311775"/>
                <a:ext cx="4522786" cy="1538287"/>
              </a:xfrm>
              <a:custGeom>
                <a:avLst/>
                <a:gdLst/>
                <a:ahLst/>
                <a:cxnLst/>
                <a:rect l="0" t="0" r="0" b="0"/>
                <a:pathLst>
                  <a:path w="2849" h="969" extrusionOk="0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>
                <a:gsLst>
                  <a:gs pos="0">
                    <a:srgbClr val="002A7D"/>
                  </a:gs>
                  <a:gs pos="100000">
                    <a:schemeClr val="dk2"/>
                  </a:gs>
                </a:gsLst>
                <a:lin ang="5400000" scaled="0"/>
              </a:gra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180" name="Shape 180"/>
              <p:cNvSpPr/>
              <p:nvPr/>
            </p:nvSpPr>
            <p:spPr>
              <a:xfrm>
                <a:off x="4362450" y="3540125"/>
                <a:ext cx="4773611" cy="3309936"/>
              </a:xfrm>
              <a:custGeom>
                <a:avLst/>
                <a:gdLst/>
                <a:ahLst/>
                <a:cxnLst/>
                <a:rect l="0" t="0" r="0" b="0"/>
                <a:pathLst>
                  <a:path w="3007" h="2085" extrusionOk="0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181" name="Shape 181"/>
              <p:cNvSpPr/>
              <p:nvPr/>
            </p:nvSpPr>
            <p:spPr>
              <a:xfrm>
                <a:off x="7145336" y="3678237"/>
                <a:ext cx="1981200" cy="855661"/>
              </a:xfrm>
              <a:custGeom>
                <a:avLst/>
                <a:gdLst/>
                <a:ahLst/>
                <a:cxnLst/>
                <a:rect l="0" t="0" r="0" b="0"/>
                <a:pathLst>
                  <a:path w="1248" h="539" extrusionOk="0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>
                <a:gsLst>
                  <a:gs pos="0">
                    <a:srgbClr val="002D86"/>
                  </a:gs>
                  <a:gs pos="100000">
                    <a:schemeClr val="dk2"/>
                  </a:gs>
                </a:gsLst>
                <a:lin ang="2700000" scaled="0"/>
              </a:gra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</p:grpSp>
        <p:sp>
          <p:nvSpPr>
            <p:cNvPr id="182" name="Shape 182"/>
            <p:cNvSpPr/>
            <p:nvPr/>
          </p:nvSpPr>
          <p:spPr>
            <a:xfrm>
              <a:off x="5273675" y="2128836"/>
              <a:ext cx="2897186" cy="2439986"/>
            </a:xfrm>
            <a:custGeom>
              <a:avLst/>
              <a:gdLst/>
              <a:ahLst/>
              <a:cxnLst/>
              <a:rect l="0" t="0" r="0" b="0"/>
              <a:pathLst>
                <a:path w="2296" h="1469" extrusionOk="0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>
              <a:gsLst>
                <a:gs pos="0">
                  <a:srgbClr val="002B82"/>
                </a:gs>
                <a:gs pos="100000">
                  <a:schemeClr val="dk2"/>
                </a:gs>
              </a:gsLst>
              <a:lin ang="27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0" y="0"/>
              <a:ext cx="9140824" cy="2819400"/>
            </a:xfrm>
            <a:custGeom>
              <a:avLst/>
              <a:gdLst/>
              <a:ahLst/>
              <a:cxnLst/>
              <a:rect l="0" t="0" r="0" b="0"/>
              <a:pathLst>
                <a:path w="5740" h="1906" extrusionOk="0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chemeClr val="dk2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indent="-16129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indent="-12191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 sz="24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indent="-1397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ftr" idx="11"/>
          </p:nvPr>
        </p:nvSpPr>
        <p:spPr>
          <a:xfrm>
            <a:off x="3124200" y="625157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6553200" y="625475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 The Origins of Ancient Rome </a:t>
            </a:r>
            <a:b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en-US" sz="5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lang="en-US" sz="5000" b="1" i="0" u="none" strike="noStrike" cap="none" baseline="0">
              <a:solidFill>
                <a:schemeClr val="lt2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graphicFrame>
        <p:nvGraphicFramePr>
          <p:cNvPr id="91" name="Shape 91"/>
          <p:cNvGraphicFramePr/>
          <p:nvPr/>
        </p:nvGraphicFramePr>
        <p:xfrm>
          <a:off x="1524000" y="3063875"/>
          <a:ext cx="6096000" cy="732370"/>
        </p:xfrm>
        <a:graphic>
          <a:graphicData uri="http://schemas.openxmlformats.org/drawingml/2006/table">
            <a:tbl>
              <a:tblPr>
                <a:noFill/>
                <a:tableStyleId>{470974E6-6729-4586-8609-C1AF97C3C914}</a:tableStyleId>
              </a:tblPr>
              <a:tblGrid>
                <a:gridCol w="3048000"/>
                <a:gridCol w="3048000"/>
              </a:tblGrid>
              <a:tr h="36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Garamond"/>
                        <a:buNone/>
                      </a:pPr>
                      <a:r>
                        <a:rPr lang="en-US" sz="1800" b="0" i="0" u="none" strike="noStrike" cap="none" baseline="0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Size: </a:t>
                      </a:r>
                    </a:p>
                  </a:txBody>
                  <a:tcPr marL="0" marR="0" marT="45675" marB="456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Garamond"/>
                        <a:buNone/>
                      </a:pPr>
                      <a:r>
                        <a:rPr lang="en-US" sz="1800" b="0" i="0" u="none" strike="noStrike" cap="none" baseline="0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1800 × 2218 </a:t>
                      </a:r>
                    </a:p>
                  </a:txBody>
                  <a:tcPr marL="0" marR="0" marT="45675" marB="45675" anchor="ctr"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Garamond"/>
                        <a:buNone/>
                      </a:pPr>
                      <a:r>
                        <a:rPr lang="en-US" sz="1800" b="0" i="0" u="none" strike="noStrike" cap="none" baseline="0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Type: </a:t>
                      </a:r>
                    </a:p>
                  </a:txBody>
                  <a:tcPr marL="0" marR="0" marT="45675" marB="456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Garamond"/>
                        <a:buNone/>
                      </a:pPr>
                      <a:r>
                        <a:rPr lang="en-US" sz="1800" b="0" i="0" u="none" strike="noStrike" cap="none" baseline="0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857KB JPG</a:t>
                      </a:r>
                    </a:p>
                  </a:txBody>
                  <a:tcPr marL="0" marR="0" marT="45675" marB="45675" anchor="ctr"/>
                </a:tc>
              </a:tr>
            </a:tbl>
          </a:graphicData>
        </a:graphic>
      </p:graphicFrame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209800"/>
            <a:ext cx="2743199" cy="3386136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graphicFrame>
        <p:nvGraphicFramePr>
          <p:cNvPr id="94" name="Shape 94"/>
          <p:cNvGraphicFramePr/>
          <p:nvPr/>
        </p:nvGraphicFramePr>
        <p:xfrm>
          <a:off x="1524000" y="3063875"/>
          <a:ext cx="6096000" cy="732370"/>
        </p:xfrm>
        <a:graphic>
          <a:graphicData uri="http://schemas.openxmlformats.org/drawingml/2006/table">
            <a:tbl>
              <a:tblPr>
                <a:noFill/>
                <a:tableStyleId>{0BF2C784-74ED-41D5-96A3-ECA49DC82780}</a:tableStyleId>
              </a:tblPr>
              <a:tblGrid>
                <a:gridCol w="3048000"/>
                <a:gridCol w="3048000"/>
              </a:tblGrid>
              <a:tr h="36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Garamond"/>
                        <a:buNone/>
                      </a:pPr>
                      <a:r>
                        <a:rPr lang="en-US" sz="1800" b="0" i="0" u="none" strike="noStrike" cap="none" baseline="0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e: </a:t>
                      </a:r>
                    </a:p>
                  </a:txBody>
                  <a:tcPr marL="0" marR="0" marT="45675" marB="456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Garamond"/>
                        <a:buNone/>
                      </a:pPr>
                      <a:r>
                        <a:rPr lang="en-US" sz="1800" b="0" i="0" u="none" strike="noStrike" cap="none" baseline="0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600 × 374 </a:t>
                      </a:r>
                    </a:p>
                  </a:txBody>
                  <a:tcPr marL="0" marR="0" marT="45675" marB="45675" anchor="ctr"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Garamond"/>
                        <a:buNone/>
                      </a:pPr>
                      <a:r>
                        <a:rPr lang="en-US" sz="1800" b="0" i="0" u="none" strike="noStrike" cap="none" baseline="0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Type: </a:t>
                      </a:r>
                    </a:p>
                  </a:txBody>
                  <a:tcPr marL="0" marR="0" marT="45675" marB="456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Garamond"/>
                        <a:buNone/>
                      </a:pPr>
                      <a:r>
                        <a:rPr lang="en-US" sz="1800" b="0" i="0" u="none" strike="noStrike" cap="none" baseline="0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63KB JPG</a:t>
                      </a:r>
                    </a:p>
                  </a:txBody>
                  <a:tcPr marL="0" marR="0" marT="45675" marB="45675" anchor="ctr"/>
                </a:tc>
              </a:tr>
            </a:tbl>
          </a:graphicData>
        </a:graphic>
      </p:graphicFrame>
      <p:pic>
        <p:nvPicPr>
          <p:cNvPr id="95" name="Shape 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24200" y="2971800"/>
            <a:ext cx="5714999" cy="35623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Regional Roman Geography</a:t>
            </a:r>
          </a:p>
        </p:txBody>
      </p:sp>
      <p:pic>
        <p:nvPicPr>
          <p:cNvPr id="152" name="Shape 15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1295400"/>
            <a:ext cx="8610599" cy="4814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Religion in Rome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Romans believed in many gods and spirits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ymbol"/>
              <a:buChar char="■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POLYTHEISTIC – know this term!!!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Early gods had no names, they were linked to daily necessities – i.e.: the Goddess of Harvest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Looked for signs in animals (birds flying, animals’ livers)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Greek religion was adapted, the stories are the same but the names have been changed (cultural diffusion!!!)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Leadership in Rome (government)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During the rule of kings, Rome  slowly developed from villages into a city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Kings created temples, and public buildings, and also created the Forum (like the Greek agora)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Kings ruled until the son of a king attacked a virtuous woman…and the people demanded Rome never be ruled by kings again</a:t>
            </a:r>
          </a:p>
          <a:p>
            <a:pPr marL="342900" marR="0" lvl="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From monarchy to republic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Leadership by kings = monarchy (not all monarchies are hereditary)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Republic – People represent the citizens – </a:t>
            </a:r>
            <a:r>
              <a:rPr lang="en-US" sz="3200" b="0" i="1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Res publica </a:t>
            </a: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– “public affairs”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A republic is NOT necessarily a democracy (although it is possible to have both…I wonder what an example would be?)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The Roman republic did not allow all citizens to vote…but more people were considered citizens…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ymbol"/>
              <a:buChar char="■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How is a Republic different from Democracy?</a:t>
            </a:r>
          </a:p>
          <a:p>
            <a:pPr marL="342900" marR="0" lvl="0" indent="-21844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Roman Creation Myth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The God Mars, had twin sons with a Latin Princess (Rhea Silvia).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The sons were: </a:t>
            </a:r>
            <a:r>
              <a:rPr lang="en-US" sz="2400" b="1" i="0" u="sng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Romulus and Remus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A jealous Latin King put them in a basket and floated them down a river (sounds like???)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Roman Creation Myth Continued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000" b="0" i="0" u="none" strike="noStrike" cap="none" baseline="0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a she-wolf found them and cared for them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000" b="0" i="0" u="none" strike="noStrike" cap="none" baseline="0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A shepherd found the boys and continued raising them</a:t>
            </a:r>
          </a:p>
        </p:txBody>
      </p:sp>
      <p:pic>
        <p:nvPicPr>
          <p:cNvPr id="1026" name="Picture 2" descr="http://japanesedystopia.files.wordpress.com/2012/03/romulus_es_remus_145463_806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642" y="1676400"/>
            <a:ext cx="4599358" cy="348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0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Roman Creation Myth Continued II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As adults, the twins decided to build where they were abandoned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Each claimed a hilltop and made themselves the leader of the new city (sounds like?)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While arguing over who would actually be the leader - “Romulus struck his brother and killed him” (sounds like???) (Krieger 131).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The new city was called Rome (after its founder, Romulus) and was founded on Palatine Hill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14286" y="76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Rome’s Geography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81000" y="1524000"/>
            <a:ext cx="4038599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Midpoint of the Mediterranean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Midpoint of the Italian peninsula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15 miles inland and on the Tiber River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Mountainous but not restrictive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ymbol"/>
              <a:buChar char="■"/>
            </a:pPr>
            <a:r>
              <a:rPr lang="en-US"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What does that mean?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ymbol"/>
              <a:buChar char="■"/>
            </a:pPr>
            <a:r>
              <a:rPr lang="en-US" sz="20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Alps and the Apennines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Wooded and fertile</a:t>
            </a:r>
          </a:p>
          <a:p>
            <a:pPr marL="342900" marR="0" lvl="0" indent="-21844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122" name="Shape 122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 l="-267"/>
          <a:stretch/>
        </p:blipFill>
        <p:spPr>
          <a:xfrm>
            <a:off x="4495800" y="1117600"/>
            <a:ext cx="4495800" cy="569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none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Groups within Roman Territory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Latins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Greeks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Etruscans</a:t>
            </a:r>
          </a:p>
          <a:p>
            <a:pPr marL="342900" marR="0" lvl="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sng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Latins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Came from across the Alps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Settlement of shepherds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Cluster of round wooden huts on Palatine Hill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Very little trade outside their settlement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Rome was hardly capable of being called a city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sng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Greeks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Established 50 colonies in Southern Italy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Magna Graecia (Greater Greece)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Prosperous Greeks brought Greek civilization to Rome through trade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ymbol"/>
              <a:buChar char="■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CULTURAL DIFFUSION – know this term!!!</a:t>
            </a:r>
          </a:p>
          <a:p>
            <a:pPr marL="342900" marR="0" lvl="0" indent="-23622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400" b="1" i="0" u="none" strike="noStrike" cap="none" baseline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Garamond"/>
              <a:buNone/>
            </a:pPr>
            <a:r>
              <a:rPr lang="en-US" sz="4400" b="1" i="0" u="sng" strike="noStrike" cap="none" baseline="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rPr>
              <a:t>Etruscans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Possibly from Asia Minor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Much more civilized than the Latins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Created the “arch” building system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ymbol"/>
              <a:buChar char="■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The Etruscans had a writing system which was changed into Latin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342900" marR="0" lvl="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2753</TotalTime>
  <Words>499</Words>
  <Application>Microsoft Office PowerPoint</Application>
  <PresentationFormat>On-screen Show (4:3)</PresentationFormat>
  <Paragraphs>66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Noto Symbol</vt:lpstr>
      <vt:lpstr>Garamond</vt:lpstr>
      <vt:lpstr>Stream</vt:lpstr>
      <vt:lpstr>1_Stream</vt:lpstr>
      <vt:lpstr>     The Origins of Ancient Rome    </vt:lpstr>
      <vt:lpstr>Roman Creation Myth</vt:lpstr>
      <vt:lpstr>Roman Creation Myth Continued</vt:lpstr>
      <vt:lpstr>Roman Creation Myth Continued II</vt:lpstr>
      <vt:lpstr>Rome’s Geography</vt:lpstr>
      <vt:lpstr>Groups within Roman Territory</vt:lpstr>
      <vt:lpstr>Latins</vt:lpstr>
      <vt:lpstr>Greeks</vt:lpstr>
      <vt:lpstr>Etruscans</vt:lpstr>
      <vt:lpstr>Regional Roman Geography</vt:lpstr>
      <vt:lpstr>Religion in Rome</vt:lpstr>
      <vt:lpstr>Leadership in Rome (government)</vt:lpstr>
      <vt:lpstr>From monarchy to republic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Origins of Ancient Rome</dc:title>
  <dc:creator>Balazs, Stephen</dc:creator>
  <cp:lastModifiedBy>Administrator</cp:lastModifiedBy>
  <cp:revision>3</cp:revision>
  <dcterms:modified xsi:type="dcterms:W3CDTF">2015-10-08T11:56:13Z</dcterms:modified>
</cp:coreProperties>
</file>